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25AD"/>
    <a:srgbClr val="0000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5" d="100"/>
          <a:sy n="65" d="100"/>
        </p:scale>
        <p:origin x="-9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57D05-3D13-4F17-88E6-ADB2F62EEA31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44DDF-22EE-4EAE-837E-7D26157ECB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D:\Documents and Settings\Admin\Рабочий стол\ПДД\Yandex\2023-04-10-10-46-51.jpg"/>
          <p:cNvPicPr/>
          <p:nvPr/>
        </p:nvPicPr>
        <p:blipFill>
          <a:blip r:embed="rId3"/>
          <a:srcRect l="24394" r="26327" b="92059"/>
          <a:stretch>
            <a:fillRect/>
          </a:stretch>
        </p:blipFill>
        <p:spPr bwMode="auto">
          <a:xfrm>
            <a:off x="928662" y="857232"/>
            <a:ext cx="671517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 and Settings\Admin\Рабочий стол\ПДД\Yandex\2023-04-10-10-46-51.jpg"/>
          <p:cNvPicPr/>
          <p:nvPr/>
        </p:nvPicPr>
        <p:blipFill>
          <a:blip r:embed="rId3"/>
          <a:srcRect l="72233" b="92059"/>
          <a:stretch>
            <a:fillRect/>
          </a:stretch>
        </p:blipFill>
        <p:spPr bwMode="auto">
          <a:xfrm>
            <a:off x="1571604" y="3357562"/>
            <a:ext cx="408149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D:\Documents and Settings\Admin\Рабочий стол\ПДД\Yandex\2023-04-10-10-48-23.-1jpg.jpg"/>
          <p:cNvPicPr>
            <a:picLocks noChangeAspect="1" noChangeArrowheads="1"/>
          </p:cNvPicPr>
          <p:nvPr/>
        </p:nvPicPr>
        <p:blipFill>
          <a:blip r:embed="rId3"/>
          <a:srcRect l="10239" t="13251"/>
          <a:stretch>
            <a:fillRect/>
          </a:stretch>
        </p:blipFill>
        <p:spPr bwMode="auto">
          <a:xfrm>
            <a:off x="1643042" y="2643182"/>
            <a:ext cx="3714776" cy="346759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785794"/>
            <a:ext cx="571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rgbClr val="5625A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«Въезд запрещён»</a:t>
            </a:r>
            <a:endParaRPr lang="ru-RU" sz="4800" b="1" dirty="0">
              <a:ln w="11430"/>
              <a:solidFill>
                <a:srgbClr val="5625AD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857356" y="500042"/>
            <a:ext cx="62865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«Езда на велосипеде запрещена»</a:t>
            </a:r>
            <a:endParaRPr lang="ru-RU" sz="44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5" name="Picture 3" descr="D:\Documents and Settings\Admin\Рабочий стол\ПДД\Yandex\2023-04-10-10-55-01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928802"/>
            <a:ext cx="4443418" cy="444341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500166" y="500042"/>
            <a:ext cx="62853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«Осторожно – дети»</a:t>
            </a:r>
            <a:endParaRPr lang="ru-RU" sz="48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Рисунок 8" descr="D:\Documents and Settings\Admin\Рабочий стол\ПДД\Yandex\2023-04-10-10-46-51.jpg"/>
          <p:cNvPicPr/>
          <p:nvPr/>
        </p:nvPicPr>
        <p:blipFill>
          <a:blip r:embed="rId3"/>
          <a:srcRect l="2809" t="8614" r="72456" b="76958"/>
          <a:stretch>
            <a:fillRect/>
          </a:stretch>
        </p:blipFill>
        <p:spPr bwMode="auto">
          <a:xfrm>
            <a:off x="642910" y="1857364"/>
            <a:ext cx="450059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000100" y="428604"/>
            <a:ext cx="74065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«Пешеходный переход»</a:t>
            </a:r>
            <a:endParaRPr lang="ru-RU" sz="4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2" name="Picture 2" descr="D:\Documents and Settings\Admin\Рабочий стол\ПДД\Yandex\2023-04-10-10-56-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807218"/>
            <a:ext cx="3643338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500166" y="500042"/>
            <a:ext cx="65591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rgbClr val="5625A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«Поворот запрещён»</a:t>
            </a:r>
            <a:endParaRPr lang="ru-RU" sz="4800" b="1" dirty="0">
              <a:ln w="11430"/>
              <a:solidFill>
                <a:srgbClr val="5625AD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Рисунок 10" descr="Стихи о дорожных знаках. Дорожный знак. Поворот запрещен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00306"/>
            <a:ext cx="55499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142976" y="285728"/>
            <a:ext cx="727994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«Пункт первой </a:t>
            </a:r>
          </a:p>
          <a:p>
            <a:pPr algn="ctr"/>
            <a:r>
              <a:rPr lang="ru-RU" sz="48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медицинской помощи»</a:t>
            </a:r>
            <a:endParaRPr lang="ru-RU" sz="4800" b="1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Рисунок 7" descr="D:\Documents and Settings\Admin\Рабочий стол\ПДД\Yandex\dorojnie-znaki-dlya-detei-17-2.jpg"/>
          <p:cNvPicPr/>
          <p:nvPr/>
        </p:nvPicPr>
        <p:blipFill>
          <a:blip r:embed="rId3"/>
          <a:srcRect l="11616" t="4545" r="12760" b="23023"/>
          <a:stretch>
            <a:fillRect/>
          </a:stretch>
        </p:blipFill>
        <p:spPr bwMode="auto">
          <a:xfrm>
            <a:off x="2643174" y="2214554"/>
            <a:ext cx="2928958" cy="371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500166" y="500042"/>
            <a:ext cx="54321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«Пункт питания»</a:t>
            </a:r>
            <a:endParaRPr lang="ru-RU" sz="4800" b="1" dirty="0">
              <a:ln w="11430"/>
              <a:solidFill>
                <a:srgbClr val="FF99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Рисунок 6" descr="D:\Documents and Settings\Admin\Рабочий стол\ПДД\Yandex\2023-04-10-10-57-24.jpg"/>
          <p:cNvPicPr/>
          <p:nvPr/>
        </p:nvPicPr>
        <p:blipFill>
          <a:blip r:embed="rId3"/>
          <a:srcRect l="11547" t="12085" r="11170" b="11178"/>
          <a:stretch>
            <a:fillRect/>
          </a:stretch>
        </p:blipFill>
        <p:spPr bwMode="auto">
          <a:xfrm>
            <a:off x="1571604" y="2214554"/>
            <a:ext cx="4143404" cy="3693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500166" y="500042"/>
            <a:ext cx="50059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«Автозаправка»</a:t>
            </a:r>
            <a:endParaRPr lang="ru-RU" sz="4800" b="1" dirty="0">
              <a:ln w="11430"/>
              <a:solidFill>
                <a:srgbClr val="00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Рисунок 6" descr="D:\Documents and Settings\Admin\Рабочий стол\ПДД\Yandex\2023-04-10-10-57-5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643050"/>
            <a:ext cx="328614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285852" y="1714488"/>
            <a:ext cx="57864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5625A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Молодцы,</a:t>
            </a:r>
          </a:p>
          <a:p>
            <a:pPr algn="ctr"/>
            <a:r>
              <a:rPr lang="ru-RU" sz="6600" b="1" dirty="0" smtClean="0">
                <a:ln w="11430"/>
                <a:solidFill>
                  <a:srgbClr val="5625A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ребята!</a:t>
            </a:r>
            <a:endParaRPr lang="ru-RU" sz="6600" b="1" dirty="0">
              <a:ln w="11430"/>
              <a:solidFill>
                <a:srgbClr val="5625AD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40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2023-04-13T02:23:31Z</dcterms:created>
  <dcterms:modified xsi:type="dcterms:W3CDTF">2023-04-18T02:29:30Z</dcterms:modified>
</cp:coreProperties>
</file>